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4701" r:id="rId32"/>
    <p:sldMasterId id="2147484702" r:id="rId34"/>
  </p:sldMasterIdLst>
  <p:notesMasterIdLst>
    <p:notesMasterId r:id="rId38"/>
  </p:notesMasterIdLst>
  <p:handoutMasterIdLst>
    <p:handoutMasterId r:id="rId36"/>
  </p:handoutMasterIdLst>
  <p:sldIdLst>
    <p:sldId id="256" r:id="rId40"/>
    <p:sldId id="469" r:id="rId41"/>
    <p:sldId id="470" r:id="rId42"/>
    <p:sldId id="466" r:id="rId43"/>
    <p:sldId id="467" r:id="rId44"/>
    <p:sldId id="472" r:id="rId45"/>
    <p:sldId id="473" r:id="rId46"/>
    <p:sldId id="474" r:id="rId47"/>
    <p:sldId id="475" r:id="rId48"/>
  </p:sldIdLst>
  <p:sldSz cx="9144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1" snapToObjects="1">
      <p:cViewPr varScale="1">
        <p:scale>
          <a:sx n="70" d="100"/>
          <a:sy n="70" d="100"/>
        </p:scale>
        <p:origin x="1386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2" Type="http://schemas.openxmlformats.org/officeDocument/2006/relationships/slideMaster" Target="slideMasters/slideMaster1.xml"></Relationship><Relationship Id="rId33" Type="http://schemas.openxmlformats.org/officeDocument/2006/relationships/theme" Target="theme/theme1.xml"></Relationship><Relationship Id="rId34" Type="http://schemas.openxmlformats.org/officeDocument/2006/relationships/slideMaster" Target="slideMasters/slideMaster2.xml"></Relationship><Relationship Id="rId36" Type="http://schemas.openxmlformats.org/officeDocument/2006/relationships/handoutMaster" Target="handoutMasters/handoutMaster1.xml"></Relationship><Relationship Id="rId38" Type="http://schemas.openxmlformats.org/officeDocument/2006/relationships/notesMaster" Target="notesMasters/notesMaster1.xml"></Relationship><Relationship Id="rId40" Type="http://schemas.openxmlformats.org/officeDocument/2006/relationships/slide" Target="slides/slide1.xml"></Relationship><Relationship Id="rId41" Type="http://schemas.openxmlformats.org/officeDocument/2006/relationships/slide" Target="slides/slide2.xml"></Relationship><Relationship Id="rId42" Type="http://schemas.openxmlformats.org/officeDocument/2006/relationships/slide" Target="slides/slide3.xml"></Relationship><Relationship Id="rId43" Type="http://schemas.openxmlformats.org/officeDocument/2006/relationships/slide" Target="slides/slide4.xml"></Relationship><Relationship Id="rId44" Type="http://schemas.openxmlformats.org/officeDocument/2006/relationships/slide" Target="slides/slide5.xml"></Relationship><Relationship Id="rId45" Type="http://schemas.openxmlformats.org/officeDocument/2006/relationships/slide" Target="slides/slide6.xml"></Relationship><Relationship Id="rId46" Type="http://schemas.openxmlformats.org/officeDocument/2006/relationships/slide" Target="slides/slide7.xml"></Relationship><Relationship Id="rId47" Type="http://schemas.openxmlformats.org/officeDocument/2006/relationships/slide" Target="slides/slide8.xml"></Relationship><Relationship Id="rId48" Type="http://schemas.openxmlformats.org/officeDocument/2006/relationships/slide" Target="slides/slide9.xml"></Relationship><Relationship Id="rId49" Type="http://schemas.openxmlformats.org/officeDocument/2006/relationships/viewProps" Target="viewProps.xml"></Relationship><Relationship Id="rId5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09C3770-9BA1-42E7-9E1C-9C927E2250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NAAC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A17F83A-165E-4B94-BB8B-0C8F5FD97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51FE1CD-D73C-48EA-BB92-A292E24F3512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7AD453-A4E2-44DB-BF64-DA5155549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37E853-33C9-4D2B-9E21-18DF86879E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3DCAE0B-5878-49B6-A614-13B8248ADA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8126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1746D76-4F40-47C7-8FF9-8508E1154B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NAAC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2DC537-3141-4229-93DD-32ABBE6036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633D037-F3DC-4096-937B-3C3581066F10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C6864956-6E5D-49DF-B792-0FFC06A19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25EAF34B-A01D-4DA2-9BF3-012B4579C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8E2F0F-7BF7-4F67-8F14-9F20E41E74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1D4B38-72FB-4CF4-B738-29FF077C7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B04D80D-4C8B-4DEB-B131-2DEC483C7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74908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7068DD-3339-4179-BC68-6FEF145F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B9AFDB-31CF-40EA-8CD0-CB1DC538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8C276C-D467-4BAB-95F9-8653F99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E4B114C-3856-43D0-9751-9233B2E8EB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57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299CB2-FCE4-42CA-A0E3-C3B659DC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98A03C-E40F-4F8E-86CF-2DEB39F4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2103AF-CC0F-4D5D-871E-2C9EF7D0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990862D-6260-4C27-BC03-BED4360D1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84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A6C4E1-2BFA-4765-A612-66A7411A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EBDE97-DF3F-45F7-922C-AAB130B7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6120D9-4040-4142-9076-E0081581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C0591E3-D254-4962-9045-F3E169F94E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207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7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8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50C6-44B9-4395-827F-723EF6DBB1A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028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29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6FFD-1A6E-4EAF-A121-58B0D9D46EE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505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Date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93FE-8F60-418E-8E55-4F3BCAC6396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76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D2C9-A109-44C7-AE0E-ABB1047E52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309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8E2E-D553-4BC0-A7B3-DA95B4592ED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85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B618FC-5AC3-44EA-AC6B-A0F2382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730B98-9445-456A-82E7-9978FC32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1A6A1D-CD7C-40F6-91DA-7B99A0CA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7F49CE2-6F52-48BE-92A0-7B4215C38D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4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9820-38BE-499A-AE0E-A44B9690E9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163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49462"/>
      </p:ext>
    </p:extLst>
  </p:cSld>
  <p:clrMapOvr>
    <a:masterClrMapping/>
  </p:clrMapOvr>
  <p:hf sldNum="0"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67496"/>
      </p:ext>
    </p:extLst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850326"/>
      </p:ext>
    </p:extLst>
  </p:cSld>
  <p:clrMapOvr>
    <a:masterClrMapping/>
  </p:clrMapOvr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33107"/>
      </p:ext>
    </p:extLst>
  </p:cSld>
  <p:clrMapOvr>
    <a:masterClrMapping/>
  </p:clrMapOvr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6432"/>
      </p:ext>
    </p:extLst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18752"/>
      </p:ext>
    </p:extLst>
  </p:cSld>
  <p:clrMapOvr>
    <a:masterClrMapping/>
  </p:clrMapOvr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6D0C-DEF8-45EE-A567-58FDCEC421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9816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8470-4D9E-48F9-AA31-CB41266D2AE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207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84DBF65-8B3F-41D4-B5B1-AC2642CC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6185EB-B342-4064-B712-C4FDD89C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3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2F6826-2A9B-494A-972F-18BC6FC9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2522EA-553A-48CC-893E-4164216F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DB7D-0280-4AA8-B53E-9CA3D5CB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B9C8A15-33E2-4C14-AAC4-9159E053AB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785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3C4AD4-4414-4FE8-A1E2-9E97A386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EE6F7B7-D976-4551-9F02-E74FF622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8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2862E6-6526-45BA-9B4C-3050CE91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A6A4B5-D753-4FAB-9104-05CDFEC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FE889C5-619D-4072-A7BC-5E5B9EA2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2176CAE-7609-40DB-8B03-8ECDA43D1E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28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BB5D84C-8D4D-451A-81B5-509E4416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721A5C5-18C5-44F2-9DE2-29A06596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C2F7129-792D-40D1-97D1-5B8E3D26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B8C5BAF-5A78-49BA-BBB1-5D4885887D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40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8BBD48-2A3A-4C18-8387-677DD7D6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58BADCF-C40E-487A-BC41-72E3B620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C0172A-023E-48E9-ABBF-50EB0242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E1C499D-BA62-4CA3-90E8-551593C63F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87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53E8044-F12E-4FC3-B2E4-8C0F0FE3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3CD1BCB-50B9-409A-A90B-89486F7C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C83C3A-AB63-4FF4-8B7B-08FF8FF7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0AD7EED-20BA-42F2-A5A3-6B27CFC422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63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52F744-288B-41F1-952B-5CA89E89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8EB048-CB9F-4D6E-AD8E-7ACFE289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9FFC93-0DC8-430F-8C2E-50BA0814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17D9FD7-4508-4B8F-A3A9-F9A7F1BCC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44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D5F27A-0DED-4740-9C94-095F0264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37B34B-1873-4724-94DE-46F2237F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827659-007A-4C5B-AFCC-630304B3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2E3EEC4-0084-48DF-8F05-2A0A5915A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43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F7569F8A-C392-465A-846C-CFDBAD5F70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E3B2FC08-A492-40E2-9AC6-3F0D7286FA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5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  <p:sldLayoutId id="2147484694" r:id="rId13"/>
    <p:sldLayoutId id="2147484695" r:id="rId14"/>
    <p:sldLayoutId id="2147484696" r:id="rId15"/>
    <p:sldLayoutId id="2147484697" r:id="rId16"/>
    <p:sldLayoutId id="2147484698" r:id="rId17"/>
    <p:sldLayoutId id="2147484548" r:id="rId18"/>
    <p:sldLayoutId id="2147484549" r:id="rId19"/>
  </p:sldLayoutIdLst>
  <p:hf sldNum="0" hdr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12.xml"></Relationship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70E9DB8-317F-425F-9456-966997E6D28C}"/>
              </a:ext>
            </a:extLst>
          </p:cNvPr>
          <p:cNvSpPr/>
          <p:nvPr/>
        </p:nvSpPr>
        <p:spPr>
          <a:xfrm>
            <a:off x="0" y="13335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 </a:t>
            </a:r>
          </a:p>
        </p:txBody>
      </p:sp>
      <p:pic>
        <p:nvPicPr>
          <p:cNvPr id="27651" name="Picture 8">
            <a:extLst>
              <a:ext uri="{FF2B5EF4-FFF2-40B4-BE49-F238E27FC236}">
                <a16:creationId xmlns:a16="http://schemas.microsoft.com/office/drawing/2014/main" xmlns="" id="{46A8B286-4969-45AE-A3AF-5E4E89FF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7653" name="TextBox 9">
            <a:extLst>
              <a:ext uri="{FF2B5EF4-FFF2-40B4-BE49-F238E27FC236}">
                <a16:creationId xmlns:a16="http://schemas.microsoft.com/office/drawing/2014/main" xmlns="" id="{7E574762-DEED-49E2-82AE-FE73380DB8D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430" y="789305"/>
            <a:ext cx="9121775" cy="5994400"/>
          </a:xfrm>
          <a:prstGeom prst="rect">
            <a:avLst/>
          </a:prstGeom>
          <a:gradFill>
            <a:gsLst>
              <a:gs pos="14000">
                <a:schemeClr val="accent3">
                  <a:lumMod val="60000"/>
                  <a:lumOff val="40000"/>
                </a:schemeClr>
              </a:gs>
              <a:gs pos="74000">
                <a:schemeClr val="accent3">
                  <a:lumMod val="60000"/>
                  <a:lumOff val="40000"/>
                </a:schemeClr>
              </a:gs>
              <a:gs pos="60000">
                <a:schemeClr val="accent3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wrap="square" lIns="91440" tIns="45720" rIns="91440" bIns="45720" numCol="1" vert="horz" anchor="t">
            <a:spAutoFit/>
          </a:bodyPr>
          <a:lstStyle>
            <a:lvl1pPr marL="0" indent="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r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charset="0"/>
                <a:ea typeface="Century Gothic" charset="0"/>
                <a:cs typeface="Times New Roman" charset="0"/>
              </a:rPr>
              <a:t>			</a:t>
            </a:r>
            <a:endParaRPr lang="ko-KR" altLang="en-US" sz="2400">
              <a:solidFill>
                <a:schemeClr val="tx1"/>
              </a:solidFill>
              <a:latin typeface="Arial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entury Gothic" charset="0"/>
                <a:ea typeface="Century Gothic" charset="0"/>
                <a:cs typeface="Times New Roman" charset="0"/>
              </a:rPr>
              <a:t>			</a:t>
            </a:r>
            <a:r>
              <a:rPr lang="en-US" alt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Developed By: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	                           </a:t>
            </a:r>
            <a:r>
              <a:rPr lang="en-US" alt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 Rupali Choudhary</a:t>
            </a: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 (1610991737)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 					</a:t>
            </a: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Sahil Kalra</a:t>
            </a: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  (1610991</a:t>
            </a: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749</a:t>
            </a: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)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					Sahaj  (1610991745)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					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					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  <a:p>
            <a:pPr marL="0" indent="0" algn="l" fontAlgn="base" defTabSz="5080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entury Gothic" charset="0"/>
                <a:ea typeface="Century Gothic" charset="0"/>
                <a:cs typeface="Times New Roman" charset="0"/>
              </a:rPr>
              <a:t>					</a:t>
            </a:r>
            <a:endParaRPr lang="ko-KR" altLang="en-US" sz="2000">
              <a:solidFill>
                <a:schemeClr val="bg1"/>
              </a:solidFill>
              <a:latin typeface="Century Gothic" charset="0"/>
              <a:ea typeface="Century Gothic" charset="0"/>
              <a:cs typeface="Times New Roman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06C87A76-E106-4597-A0AF-79E915EF9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9" r="1776" b="4918"/>
          <a:stretch/>
        </p:blipFill>
        <p:spPr>
          <a:xfrm>
            <a:off x="0" y="789305"/>
            <a:ext cx="9056370" cy="347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 dir="l"/>
      </p:transition>
    </mc:Choice>
    <mc:Fallback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6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6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6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6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6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6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6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6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6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6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6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387CD16-031E-4CD3-8614-AA38110BDA4E}"/>
              </a:ext>
            </a:extLst>
          </p:cNvPr>
          <p:cNvSpPr/>
          <p:nvPr/>
        </p:nvSpPr>
        <p:spPr>
          <a:xfrm>
            <a:off x="-23446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28675" name="Picture 8">
            <a:extLst>
              <a:ext uri="{FF2B5EF4-FFF2-40B4-BE49-F238E27FC236}">
                <a16:creationId xmlns:a16="http://schemas.microsoft.com/office/drawing/2014/main" xmlns="" id="{298E66AC-62B3-45CF-952C-E842A90F1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8677" name="TextBox 9">
            <a:extLst>
              <a:ext uri="{FF2B5EF4-FFF2-40B4-BE49-F238E27FC236}">
                <a16:creationId xmlns:a16="http://schemas.microsoft.com/office/drawing/2014/main" xmlns="" id="{4C1D1890-C420-415F-9660-6D48C85A5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4021"/>
            <a:ext cx="8458200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/>
              <a:t>Project Statement</a:t>
            </a:r>
          </a:p>
          <a:p>
            <a:pPr eaLnBrk="1" hangingPunct="1"/>
            <a:endParaRPr lang="en-US" altLang="en-US" sz="2400" dirty="0"/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Our aim is to develop a Java Based Application.  This application aims to enhance the ease of monitoring fee management at  any location.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This project use database to store the information about the paid fees and dues.  Admin  will have the access to delete , update and create the records while the students have the access to read the records.</a:t>
            </a:r>
          </a:p>
          <a:p>
            <a:pPr eaLnBrk="1" hangingPunct="1"/>
            <a:endParaRPr lang="en-US" altLang="en-US" sz="2400" dirty="0"/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A Java  based interface will be created to control the database and user login..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016588B-AE8C-4B2F-B04F-CEBC9A6AF113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29699" name="Picture 8">
            <a:extLst>
              <a:ext uri="{FF2B5EF4-FFF2-40B4-BE49-F238E27FC236}">
                <a16:creationId xmlns:a16="http://schemas.microsoft.com/office/drawing/2014/main" xmlns="" id="{7EC5EFD2-3E25-4710-977C-83109BE7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9701" name="TextBox 9">
            <a:extLst>
              <a:ext uri="{FF2B5EF4-FFF2-40B4-BE49-F238E27FC236}">
                <a16:creationId xmlns:a16="http://schemas.microsoft.com/office/drawing/2014/main" xmlns="" id="{F173A70D-ACAE-4561-AB8E-2DDD52B09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143000"/>
            <a:ext cx="8458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Britannic Bold" panose="020B0903060703020204" pitchFamily="34" charset="0"/>
                <a:cs typeface="Aharoni" panose="02010803020104030203" pitchFamily="2" charset="-79"/>
              </a:rPr>
              <a:t>Technology Used</a:t>
            </a:r>
          </a:p>
          <a:p>
            <a:pPr eaLnBrk="1" hangingPunct="1"/>
            <a:endParaRPr lang="en-US" altLang="en-US" sz="2400" dirty="0"/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Eclipse 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Tomcat 9.0 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sz="2400" dirty="0"/>
              <a:t>MySQL Workbench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HTML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/>
              <a:t>CSS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sz="2400" b="1" dirty="0"/>
              <a:t>IDE</a:t>
            </a:r>
            <a:r>
              <a:rPr lang="en-US" sz="2400" dirty="0"/>
              <a:t>: JEE IDLE  </a:t>
            </a:r>
            <a:endParaRPr lang="en-IN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8CD9DD-D247-4518-A008-5142C7EB0DDD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0723" name="Picture 8">
            <a:extLst>
              <a:ext uri="{FF2B5EF4-FFF2-40B4-BE49-F238E27FC236}">
                <a16:creationId xmlns:a16="http://schemas.microsoft.com/office/drawing/2014/main" xmlns="" id="{C0B3205D-11E2-4162-A92E-2F797971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0725" name="TextBox 9">
            <a:extLst>
              <a:ext uri="{FF2B5EF4-FFF2-40B4-BE49-F238E27FC236}">
                <a16:creationId xmlns:a16="http://schemas.microsoft.com/office/drawing/2014/main" xmlns="" id="{223E22F3-E101-49D6-9552-066089071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458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Bradley Hand ITC" panose="03070402050302030203" pitchFamily="66" charset="0"/>
              </a:rPr>
              <a:t>Flow Diagram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051E788-A9FE-4C32-846C-6ACC2E53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74" y="1745661"/>
            <a:ext cx="5278652" cy="417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40E637-260D-470B-920B-CDD60AC55D7E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1747" name="Picture 8">
            <a:extLst>
              <a:ext uri="{FF2B5EF4-FFF2-40B4-BE49-F238E27FC236}">
                <a16:creationId xmlns:a16="http://schemas.microsoft.com/office/drawing/2014/main" xmlns="" id="{927C7DCB-B9FB-48DD-8975-C42E70CE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1749" name="TextBox 9">
            <a:extLst>
              <a:ext uri="{FF2B5EF4-FFF2-40B4-BE49-F238E27FC236}">
                <a16:creationId xmlns:a16="http://schemas.microsoft.com/office/drawing/2014/main" xmlns="" id="{A8DC2153-423E-48A6-B47C-AF58B6E4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879554"/>
            <a:ext cx="845820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Bradley Hand ITC" panose="03070402050302030203" pitchFamily="66" charset="0"/>
              </a:rPr>
              <a:t>Snapshots :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sz="1600" u="sng" dirty="0"/>
              <a:t>Front Page For  Login</a:t>
            </a:r>
            <a:endParaRPr lang="en-US" altLang="en-US" sz="1600" dirty="0"/>
          </a:p>
          <a:p>
            <a:pPr eaLnBrk="1" hangingPunct="1"/>
            <a:r>
              <a:rPr lang="en-US" altLang="en-US" sz="2400" dirty="0"/>
              <a:t>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47636DBF-4F64-4D6D-B1FC-0A1BD07C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84" y="1711896"/>
            <a:ext cx="6783916" cy="453650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40E637-260D-470B-920B-CDD60AC55D7E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1747" name="Picture 8">
            <a:extLst>
              <a:ext uri="{FF2B5EF4-FFF2-40B4-BE49-F238E27FC236}">
                <a16:creationId xmlns:a16="http://schemas.microsoft.com/office/drawing/2014/main" xmlns="" id="{927C7DCB-B9FB-48DD-8975-C42E70CE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1749" name="TextBox 9">
            <a:extLst>
              <a:ext uri="{FF2B5EF4-FFF2-40B4-BE49-F238E27FC236}">
                <a16:creationId xmlns:a16="http://schemas.microsoft.com/office/drawing/2014/main" xmlns="" id="{A8DC2153-423E-48A6-B47C-AF58B6E4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5" y="990600"/>
            <a:ext cx="8458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085850" lvl="1" indent="-342900" eaLnBrk="1" hangingPunct="1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STUDENT LIST</a:t>
            </a:r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40E637-260D-470B-920B-CDD60AC55D7E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1747" name="Picture 8">
            <a:extLst>
              <a:ext uri="{FF2B5EF4-FFF2-40B4-BE49-F238E27FC236}">
                <a16:creationId xmlns:a16="http://schemas.microsoft.com/office/drawing/2014/main" xmlns="" id="{927C7DCB-B9FB-48DD-8975-C42E70CE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1749" name="TextBox 9">
            <a:extLst>
              <a:ext uri="{FF2B5EF4-FFF2-40B4-BE49-F238E27FC236}">
                <a16:creationId xmlns:a16="http://schemas.microsoft.com/office/drawing/2014/main" xmlns="" id="{A8DC2153-423E-48A6-B47C-AF58B6E4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5" y="990600"/>
            <a:ext cx="8458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085850" lvl="1" indent="-342900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Add Student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eaLnBrk="1" hangingPunct="1"/>
            <a:r>
              <a:rPr lang="en-US" altLang="en-US" sz="2400" dirty="0"/>
              <a:t>	</a:t>
            </a:r>
          </a:p>
          <a:p>
            <a:pPr eaLnBrk="1" hangingPunct="1"/>
            <a:r>
              <a:rPr lang="en-US" altLang="en-US" sz="2400" dirty="0"/>
              <a:t> 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40E637-260D-470B-920B-CDD60AC55D7E}"/>
              </a:ext>
            </a:extLst>
          </p:cNvPr>
          <p:cNvSpPr/>
          <p:nvPr/>
        </p:nvSpPr>
        <p:spPr>
          <a:xfrm>
            <a:off x="0" y="-40469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1747" name="Picture 8">
            <a:extLst>
              <a:ext uri="{FF2B5EF4-FFF2-40B4-BE49-F238E27FC236}">
                <a16:creationId xmlns:a16="http://schemas.microsoft.com/office/drawing/2014/main" xmlns="" id="{927C7DCB-B9FB-48DD-8975-C42E70CE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1749" name="TextBox 9">
            <a:extLst>
              <a:ext uri="{FF2B5EF4-FFF2-40B4-BE49-F238E27FC236}">
                <a16:creationId xmlns:a16="http://schemas.microsoft.com/office/drawing/2014/main" xmlns="" id="{A8DC2153-423E-48A6-B47C-AF58B6E4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0" y="1066800"/>
            <a:ext cx="84582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085850" lvl="1" indent="-342900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Update/Delete </a:t>
            </a:r>
            <a:r>
              <a:rPr lang="en-US" altLang="en-US"/>
              <a:t>Student Record</a:t>
            </a:r>
            <a:endParaRPr lang="en-US" altLang="en-US" dirty="0"/>
          </a:p>
          <a:p>
            <a:pPr eaLnBrk="1" hangingPunct="1"/>
            <a:r>
              <a:rPr lang="en-US" altLang="en-US" sz="2400" dirty="0"/>
              <a:t>	</a:t>
            </a:r>
          </a:p>
          <a:p>
            <a:pPr eaLnBrk="1" hangingPunct="1"/>
            <a:r>
              <a:rPr lang="en-US" altLang="en-US" sz="2400" dirty="0"/>
              <a:t>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4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11931C9-E46A-4A58-AAFE-A007122D1498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Algerian" panose="04020705040A02060702" pitchFamily="82" charset="0"/>
              </a:rPr>
              <a:t>FEE MANAGEMENT SYSTEM</a:t>
            </a:r>
            <a:endParaRPr lang="en-US" sz="2800" b="1" dirty="0"/>
          </a:p>
        </p:txBody>
      </p:sp>
      <p:pic>
        <p:nvPicPr>
          <p:cNvPr id="32771" name="Picture 8">
            <a:extLst>
              <a:ext uri="{FF2B5EF4-FFF2-40B4-BE49-F238E27FC236}">
                <a16:creationId xmlns:a16="http://schemas.microsoft.com/office/drawing/2014/main" xmlns="" id="{0D37198B-CFC8-402B-A6C6-CCB5C002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2773" name="TextBox 9">
            <a:extLst>
              <a:ext uri="{FF2B5EF4-FFF2-40B4-BE49-F238E27FC236}">
                <a16:creationId xmlns:a16="http://schemas.microsoft.com/office/drawing/2014/main" xmlns="" id="{46A08FA9-ACB6-410F-B30D-8FEDA6F9D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124200"/>
            <a:ext cx="8458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latin typeface="Algerian" panose="04020705040A02060702" pitchFamily="82" charset="0"/>
              </a:rPr>
              <a:t>Thank </a:t>
            </a:r>
            <a:r>
              <a:rPr lang="en-US" altLang="en-US" sz="4400" dirty="0" err="1">
                <a:latin typeface="Algerian" panose="04020705040A02060702" pitchFamily="82" charset="0"/>
              </a:rPr>
              <a:t>yOU</a:t>
            </a:r>
            <a:r>
              <a:rPr lang="en-US" altLang="en-US" sz="4400" dirty="0">
                <a:latin typeface="Algerian" panose="04020705040A02060702" pitchFamily="82" charset="0"/>
              </a:rPr>
              <a:t> 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0844623"/>
      </p:ext>
    </p:extLst>
  </p:cSld>
  <p:clrMapOvr>
    <a:masterClrMapping/>
  </p:clrMapOvr>
  <p:transition spd="med">
    <p:pull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CIET</Company>
  <DocSecurity>0</DocSecurity>
  <HyperlinksChanged>false</HyperlinksChanged>
  <Lines>0</Lines>
  <LinksUpToDate>false</LinksUpToDate>
  <Pages>9</Pages>
  <Paragraphs>65</Paragraphs>
  <Words>142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CETLAPTPEB75</dc:creator>
  <cp:lastModifiedBy>Sahil Kalra</cp:lastModifiedBy>
  <dc:title>National Assessment and Accreditation Council</dc:title>
  <dcterms:modified xsi:type="dcterms:W3CDTF">2019-05-27T04:08:04Z</dcterms:modified>
</cp:coreProperties>
</file>